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5" r:id="rId5"/>
    <p:sldId id="25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>
        <p:scale>
          <a:sx n="80" d="100"/>
          <a:sy n="80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1A6CC-5B76-4EC9-BB56-99C7EDB6E85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B57E2-F3C0-4E84-A782-4C420585A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7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2A02-3FD0-48D7-9E51-3616BBA27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4347C-1BD1-402F-A134-A0EBDAE0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F930F-6237-494C-A392-44BF28F2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3855-85E6-4391-B47C-30103EFAB2B1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EBB78-5FD5-46A1-B3B3-F6F1A68F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7298C-17E4-48FE-9A1D-1E29822E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4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6526-FAA5-4A72-9CBD-64D18A8A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4C11A-A742-4428-8E2B-8C95674FF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810F5-E40E-453D-956F-CAE1DA63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40F-D97C-40FA-93A0-B300EFB4AD6A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0298F-7E15-4955-B956-5FC32FF2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0ED55-CD94-459F-B0CF-1BD9985D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05DA5-18FE-45A5-85CC-4A9A4247C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D7890-65BA-40D5-B664-77E81BF65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410B-CC56-4653-A2FF-73C8FCA6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666A-31D3-43E9-B4AB-C6D2D398C8E0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53778-869A-48EA-93E7-18958835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C96F-49D7-42B4-8B8D-2C00A83D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1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7E02-EA67-45AE-8DD7-657393CD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02E7-B740-4129-97A4-7512FEE8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5AB94-C175-47AE-B86E-721FCEE8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2F35-E1C9-4CCD-BFCA-1D24544B54BC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5D827-9DAF-42C1-BB0F-69E9D9C7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3FEE-28C7-4583-B693-BE45CEF8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9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DF2A-E697-4E80-8601-74727F88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33170-7C87-44F3-9884-A51DA828E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FBA9-0CBB-488B-854F-A274EA56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2C8B-F91C-4A99-A5D0-3E005BCFEA54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BC13-C4C7-424C-82DA-B3717B84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26E7E-9DBA-44D0-B466-5744DF73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4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EE46-6D35-4ACF-8FB2-8132CA7B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B370-36E3-40B1-A42F-3311F7878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19AE5-F447-43F0-A793-4AB3FA8D7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49541-F4DE-41A0-9C2C-AB79DC14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04B0-9BBC-4C60-931F-11EBAF0DF353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5FFBF-AC7E-4136-A908-0977B20C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D1C2A-B47A-4165-95E6-34D3F751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2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E9EF-BD42-417B-A903-6B8205F2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91F2B-3161-463B-9BF1-2AAF11CD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3F930-C9E2-482C-B1E2-92864B92E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059DD-EAF3-465E-9666-547796270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FD9BE-667F-48F5-ACA1-6082815EE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10570C-708B-4ED3-8647-37B93937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437-112B-41F1-B29C-303544993B60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F3A3A-A2F4-4B98-8B87-A6405FE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6157C-CA6A-4B70-9630-5BC29E83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ED45-2386-4488-8AC5-0168C627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A5E9A-7CF5-45D6-980B-118A5A12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8F21-F99C-44F6-86DC-39AC0A76353F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972AF-1651-4983-8AB3-8350E464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5D99C-5FA8-4D32-91F9-98E411D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EA8D4-1058-411B-B58C-4FFB8A39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0E42-2814-4E02-8604-1C823F44821D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1B1EE-3FB1-40C1-A9A1-DF38B360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4F59F-22B7-40F9-8CEB-A2B32232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5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DD3F-DEE8-4B2C-A417-7CA86A3C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5282-1D93-4CC1-AFF6-47E4A679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DFA20-95EC-409F-AFF7-F18A58F2F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1F7EB-D2B9-4B98-B9A9-8CAD3A31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6C31-DA54-4746-8A27-BC975F54094C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DBACD-409F-41BE-B8DE-0538F7A2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442FB-570D-4BAC-974B-D004A391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8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F5C-6A90-48BC-8A1F-9850329C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CEE92-4121-4BCB-8972-39F4B719B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E5D37-8C81-4EB8-B4D7-A499DA49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A0550-CBBE-42C1-8C6C-B76C51ED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1A7-053B-406C-8126-7E451252183C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3D456-05E5-44E3-A357-2484AF7E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D2B94-7D2C-4EC6-B18F-CB5267B0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1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B9166-FE9C-417D-9E45-6AC2194B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E4E38-0455-40F4-8983-29D134DDE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95E4-2426-4838-8772-927714A6A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7F8A-D254-48ED-A7FF-D00CAF00F7AC}" type="datetime1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8FB7-D575-4FF1-88BD-ADB7810A9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Rollershark LLC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F0561-BA33-4845-BF12-00D7B2886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FB51-0840-4B02-91E1-E3FD4BF5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Isy7pvSFmK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A3A7-85AE-4210-BCC8-89B3736A8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Brief:</a:t>
            </a:r>
            <a:br>
              <a:rPr lang="en-US" dirty="0"/>
            </a:br>
            <a:r>
              <a:rPr lang="en-US" dirty="0"/>
              <a:t>Rollershark</a:t>
            </a:r>
            <a:r>
              <a:rPr lang="en-US" sz="800" u="sng" baseline="-25000" dirty="0"/>
              <a:t>t</a:t>
            </a:r>
            <a:r>
              <a:rPr lang="en-US" sz="800" baseline="-25000" dirty="0"/>
              <a:t>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786C9-EC6D-4C56-B7F2-3F81CE7B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Web Guides with Selectively Protruding Fins</a:t>
            </a:r>
          </a:p>
          <a:p>
            <a:r>
              <a:rPr lang="en-US" dirty="0"/>
              <a:t>UP Patent 12,595,147 B2</a:t>
            </a:r>
          </a:p>
        </p:txBody>
      </p:sp>
    </p:spTree>
    <p:extLst>
      <p:ext uri="{BB962C8B-B14F-4D97-AF65-F5344CB8AC3E}">
        <p14:creationId xmlns:p14="http://schemas.microsoft.com/office/powerpoint/2010/main" val="155358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B9D5-A787-4B18-BD55-71993E88D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233" y="418454"/>
            <a:ext cx="5943599" cy="630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Patent Status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3200" dirty="0"/>
              <a:t>Granted US Patent 12595147 B2</a:t>
            </a:r>
          </a:p>
          <a:p>
            <a:pPr>
              <a:buFontTx/>
              <a:buChar char="-"/>
            </a:pPr>
            <a:r>
              <a:rPr lang="en-US" sz="3200" dirty="0"/>
              <a:t>CIP application filed</a:t>
            </a:r>
          </a:p>
          <a:p>
            <a:pPr>
              <a:buFontTx/>
              <a:buChar char="-"/>
            </a:pPr>
            <a:r>
              <a:rPr lang="en-US" sz="3200" dirty="0"/>
              <a:t>PCT application filed</a:t>
            </a:r>
          </a:p>
          <a:p>
            <a:pPr>
              <a:buFontTx/>
              <a:buChar char="-"/>
            </a:pP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Associated Patent (unpublished)</a:t>
            </a:r>
          </a:p>
          <a:p>
            <a:pPr lvl="1">
              <a:buFontTx/>
              <a:buChar char="-"/>
            </a:pPr>
            <a:r>
              <a:rPr lang="en-US" sz="3200" dirty="0"/>
              <a:t>Application filed</a:t>
            </a:r>
          </a:p>
          <a:p>
            <a:pPr lvl="1">
              <a:buFontTx/>
              <a:buChar char="-"/>
            </a:pPr>
            <a:r>
              <a:rPr lang="en-US" sz="3200" dirty="0"/>
              <a:t>CIP application reserved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F98CA6-2BF5-4853-8AA4-5DEAC442E3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97622"/>
            <a:ext cx="5137485" cy="67302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3CB3-E156-490E-BC83-AA118F1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C26A6-1021-4FE2-BCB6-25666A33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89" y="969305"/>
            <a:ext cx="4114037" cy="52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CA793F-D013-4C9E-9DAE-62969399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Rollershark LLC 2026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5FA75-EB5A-411B-8F85-C90CE0925F29}"/>
              </a:ext>
            </a:extLst>
          </p:cNvPr>
          <p:cNvSpPr/>
          <p:nvPr/>
        </p:nvSpPr>
        <p:spPr>
          <a:xfrm>
            <a:off x="268706" y="405080"/>
            <a:ext cx="5366084" cy="316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Readiness Level (TRL)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invention has been validated through a proof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prototype, demonstrating: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Functional fin extension and retraction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Actuation through a cam or linear mechanism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interaction with a moving web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 Video available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here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02EC1-60F8-47EE-A0F2-AD9EE124DBF4}"/>
              </a:ext>
            </a:extLst>
          </p:cNvPr>
          <p:cNvSpPr/>
          <p:nvPr/>
        </p:nvSpPr>
        <p:spPr>
          <a:xfrm>
            <a:off x="268706" y="3659611"/>
            <a:ext cx="5366084" cy="306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Strength &amp; Freedom</a:t>
            </a:r>
            <a:r>
              <a:rPr lang="en-US" sz="24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preliminary FTO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 search shows: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 prior patents with similar fin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roller mechanisms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 conflicting claims in adjacent CPC classes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 unique mechanical approach not found in traditional web guides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0313E-49C2-4109-8836-6DDF9D6DB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16141" r="4210" b="3706"/>
          <a:stretch/>
        </p:blipFill>
        <p:spPr>
          <a:xfrm>
            <a:off x="5923547" y="642591"/>
            <a:ext cx="5999747" cy="54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F7192-0545-4217-9115-87330F0A4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t="8652" r="17308" b="10248"/>
          <a:stretch/>
        </p:blipFill>
        <p:spPr>
          <a:xfrm>
            <a:off x="5109409" y="966006"/>
            <a:ext cx="6994358" cy="49259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E6405-6FC2-4291-84C1-84493A4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Rollershark LLC 2026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2F5DC-C5AE-4D1F-A423-14A4AC754519}"/>
              </a:ext>
            </a:extLst>
          </p:cNvPr>
          <p:cNvSpPr/>
          <p:nvPr/>
        </p:nvSpPr>
        <p:spPr>
          <a:xfrm>
            <a:off x="220580" y="95226"/>
            <a:ext cx="6096000" cy="35634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Manufacturability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components can be produced using conventional industrial processes: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CNC machining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Laser cutting for slots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Standard bearings and shafts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Off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shelf actuators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Widely available electronic components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exotic materials or specialized tooling are required.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DC873D-8A77-4C9E-9B80-5356803754BF}"/>
              </a:ext>
            </a:extLst>
          </p:cNvPr>
          <p:cNvSpPr/>
          <p:nvPr/>
        </p:nvSpPr>
        <p:spPr>
          <a:xfrm>
            <a:off x="220580" y="3730284"/>
            <a:ext cx="5366084" cy="312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Mechanism Stability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system uses simple, robust mechanical elements: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 tubular roller with circumferential slots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Internal fins that protrude only when actuated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 cam or lever-style actuator for controlled movement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components rely on standard manufacturing methods (machining, tube cutting, cam fabrication), minimizing production risk.</a:t>
            </a:r>
          </a:p>
        </p:txBody>
      </p:sp>
    </p:spTree>
    <p:extLst>
      <p:ext uri="{BB962C8B-B14F-4D97-AF65-F5344CB8AC3E}">
        <p14:creationId xmlns:p14="http://schemas.microsoft.com/office/powerpoint/2010/main" val="11266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5C0B-980A-4BBA-A128-9F255F1C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4" y="19970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Proto Build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DDD9-6A3D-4854-9359-BDD14082D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61" y="1787230"/>
            <a:ext cx="5051156" cy="4351338"/>
          </a:xfrm>
        </p:spPr>
        <p:txBody>
          <a:bodyPr>
            <a:normAutofit/>
          </a:bodyPr>
          <a:lstStyle/>
          <a:p>
            <a:r>
              <a:rPr lang="en-US" dirty="0"/>
              <a:t>A bench-top prototype incorporates printed parts to demonstrate functionality using the barrel cam design</a:t>
            </a:r>
          </a:p>
          <a:p>
            <a:r>
              <a:rPr lang="en-US" dirty="0"/>
              <a:t>Fin support and slotted roller are fixed to a steel shaft.  Array of fins slot onto barrel cams and are captured in an elevating raceway.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DF810-32CB-4160-93BC-5B0429A5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2A827-575B-48E8-92AF-B28345A9C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12667" r="-783" b="24588"/>
          <a:stretch/>
        </p:blipFill>
        <p:spPr>
          <a:xfrm rot="10800000">
            <a:off x="5331417" y="862487"/>
            <a:ext cx="6399532" cy="4015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724BF-752D-4111-B5DA-D49E6E0527BC}"/>
              </a:ext>
            </a:extLst>
          </p:cNvPr>
          <p:cNvSpPr txBox="1"/>
          <p:nvPr/>
        </p:nvSpPr>
        <p:spPr>
          <a:xfrm>
            <a:off x="6096000" y="5277963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duty printed parts assembled around a printed internal support, surrounded by slotted roller</a:t>
            </a:r>
          </a:p>
        </p:txBody>
      </p:sp>
    </p:spTree>
    <p:extLst>
      <p:ext uri="{BB962C8B-B14F-4D97-AF65-F5344CB8AC3E}">
        <p14:creationId xmlns:p14="http://schemas.microsoft.com/office/powerpoint/2010/main" val="204839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9566-5CDA-45CB-BCB0-5FD2A620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00" y="433227"/>
            <a:ext cx="3932237" cy="798163"/>
          </a:xfrm>
        </p:spPr>
        <p:txBody>
          <a:bodyPr>
            <a:normAutofit/>
          </a:bodyPr>
          <a:lstStyle/>
          <a:p>
            <a:r>
              <a:rPr lang="en-US" sz="3600" dirty="0"/>
              <a:t>Prototype Assembly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48B56-3FAF-40C3-B212-4023F0C23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461" y="1721237"/>
            <a:ext cx="5377912" cy="4873624"/>
          </a:xfrm>
        </p:spPr>
        <p:txBody>
          <a:bodyPr>
            <a:normAutofit/>
          </a:bodyPr>
          <a:lstStyle/>
          <a:p>
            <a:r>
              <a:rPr lang="en-US" sz="2800" dirty="0"/>
              <a:t>- Rollershark</a:t>
            </a:r>
            <a:r>
              <a:rPr lang="en-US" sz="800" baseline="-25000" dirty="0"/>
              <a:t>tm</a:t>
            </a:r>
            <a:r>
              <a:rPr lang="en-US" sz="2800" dirty="0"/>
              <a:t> roller assembly</a:t>
            </a:r>
          </a:p>
          <a:p>
            <a:r>
              <a:rPr lang="en-US" sz="2800" dirty="0"/>
              <a:t>- Linear actuators on either side of the roller which control fin protrusion</a:t>
            </a:r>
          </a:p>
          <a:p>
            <a:r>
              <a:rPr lang="en-US" sz="2800" dirty="0"/>
              <a:t>- Drive roller utilizing anti-slip tape for traction, powered by a 250w variable speed motor</a:t>
            </a:r>
          </a:p>
          <a:p>
            <a:r>
              <a:rPr lang="en-US" sz="2800" dirty="0"/>
              <a:t>- Drive coupling &amp; belt configured for a max roller speed of 275RPM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8DCAF-E082-4127-A859-3BDA88EAC1AE}"/>
              </a:ext>
            </a:extLst>
          </p:cNvPr>
          <p:cNvSpPr txBox="1"/>
          <p:nvPr/>
        </p:nvSpPr>
        <p:spPr>
          <a:xfrm>
            <a:off x="6209654" y="5591582"/>
            <a:ext cx="598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Shaft, Rollershark</a:t>
            </a:r>
            <a:r>
              <a:rPr lang="en-US" sz="800" baseline="-25000" dirty="0"/>
              <a:t>tm</a:t>
            </a:r>
            <a:r>
              <a:rPr lang="en-US" sz="2000" dirty="0"/>
              <a:t> assembly, and linear actuators are mounted on an optical test plate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AAB790-85B4-46EC-BD2A-5CA58530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84130-914F-49E3-9D35-6CF4FC6D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50" y="558532"/>
            <a:ext cx="482845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36C8E-41DD-46E9-88CC-33FD39905570}"/>
              </a:ext>
            </a:extLst>
          </p:cNvPr>
          <p:cNvSpPr txBox="1"/>
          <p:nvPr/>
        </p:nvSpPr>
        <p:spPr>
          <a:xfrm>
            <a:off x="775535" y="4602024"/>
            <a:ext cx="10445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Rollershark.com</a:t>
            </a:r>
          </a:p>
          <a:p>
            <a:pPr algn="ctr"/>
            <a:r>
              <a:rPr lang="en-US" sz="3600" dirty="0"/>
              <a:t>Contact:  Rollershark LLC</a:t>
            </a:r>
          </a:p>
          <a:p>
            <a:pPr algn="ctr"/>
            <a:r>
              <a:rPr lang="en-US" sz="3600" dirty="0"/>
              <a:t>Info@rollershark.com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D8891-36D5-448E-8FF8-74BE1034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Rollershark LLC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16C27-6BA1-4715-B907-BAB6E66F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95" y="329184"/>
            <a:ext cx="6786210" cy="3533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378F8-7B4A-4C38-98DE-EE0B27920198}"/>
              </a:ext>
            </a:extLst>
          </p:cNvPr>
          <p:cNvSpPr txBox="1"/>
          <p:nvPr/>
        </p:nvSpPr>
        <p:spPr>
          <a:xfrm>
            <a:off x="866289" y="3673805"/>
            <a:ext cx="10264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Web Guides with Selectively Protruding Fins</a:t>
            </a:r>
          </a:p>
        </p:txBody>
      </p:sp>
    </p:spTree>
    <p:extLst>
      <p:ext uri="{BB962C8B-B14F-4D97-AF65-F5344CB8AC3E}">
        <p14:creationId xmlns:p14="http://schemas.microsoft.com/office/powerpoint/2010/main" val="417117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324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Technical Brief: Rollersharktm</vt:lpstr>
      <vt:lpstr>PowerPoint Presentation</vt:lpstr>
      <vt:lpstr>PowerPoint Presentation</vt:lpstr>
      <vt:lpstr>PowerPoint Presentation</vt:lpstr>
      <vt:lpstr>Proto Build #3</vt:lpstr>
      <vt:lpstr>Prototype Assembly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Rollershark</dc:title>
  <dc:creator>H Hender</dc:creator>
  <cp:lastModifiedBy>H Hender</cp:lastModifiedBy>
  <cp:revision>32</cp:revision>
  <dcterms:created xsi:type="dcterms:W3CDTF">2026-06-04T13:49:51Z</dcterms:created>
  <dcterms:modified xsi:type="dcterms:W3CDTF">2026-06-08T21:25:00Z</dcterms:modified>
</cp:coreProperties>
</file>