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23" autoAdjust="0"/>
    <p:restoredTop sz="94660"/>
  </p:normalViewPr>
  <p:slideViewPr>
    <p:cSldViewPr snapToGrid="0">
      <p:cViewPr varScale="1">
        <p:scale>
          <a:sx n="79" d="100"/>
          <a:sy n="79" d="100"/>
        </p:scale>
        <p:origin x="132" y="33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511A6CC-5B76-4EC9-BB56-99C7EDB6E856}" type="datetimeFigureOut">
              <a:rPr lang="en-US" smtClean="0"/>
              <a:t>6/5/2026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98B57E2-F3C0-4E84-A782-4C420585AC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55758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D12A02-3FD0-48D7-9E51-3616BBA278F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FD4347C-1BD1-402F-A134-A0EBDAE0CE7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A0F930F-6237-494C-A392-44BF28F2A3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13855-85E6-4391-B47C-30103EFAB2B1}" type="datetime1">
              <a:rPr lang="en-US" smtClean="0"/>
              <a:t>6/5/2026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EEBB78-5FD5-46A1-B3B3-F6F1A68F6F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Rollershark LLC 2026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B7298C-17E4-48FE-9A1D-1E29822EE0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3FB51-0840-4B02-91E1-E3FD4BF509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58464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956526-FAA5-4A72-9CBD-64D18A8AFC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284C11A-A742-4428-8E2B-8C95674FF43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8B810F5-E40E-453D-956F-CAE1DA6387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CB40F-D97C-40FA-93A0-B300EFB4AD6A}" type="datetime1">
              <a:rPr lang="en-US" smtClean="0"/>
              <a:t>6/5/2026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A0298F-7E15-4955-B956-5FC32FF279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Rollershark LLC 2026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C60ED55-CD94-459F-B0CF-1BD9985DFD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3FB51-0840-4B02-91E1-E3FD4BF509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69425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4005DA5-18FE-45A5-85CC-4A9A4247C3A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08D7890-65BA-40D5-B664-77E81BF659E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491410B-CC56-4653-A2FF-73C8FCA6C1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9D666A-31D3-43E9-B4AB-C6D2D398C8E0}" type="datetime1">
              <a:rPr lang="en-US" smtClean="0"/>
              <a:t>6/5/2026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8E53778-869A-48EA-93E7-1895883565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Rollershark LLC 2026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5DDC96F-49D7-42B4-8B8D-2C00A83D0D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3FB51-0840-4B02-91E1-E3FD4BF509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10153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C17E02-EA67-45AE-8DD7-657393CD22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1202E7-B740-4129-97A4-7512FEE8EA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5E5AB94-C175-47AE-B86E-721FCEE8F6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142F35-E1C9-4CCD-BFCA-1D24544B54BC}" type="datetime1">
              <a:rPr lang="en-US" smtClean="0"/>
              <a:t>6/5/2026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4E5D827-9DAF-42C1-BB0F-69E9D9C75C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Rollershark LLC 2026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2D13FEE-28C7-4583-B693-BE45CEF84D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3FB51-0840-4B02-91E1-E3FD4BF509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37985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23DF2A-E697-4E80-8601-74727F8899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7433170-7C87-44F3-9884-A51DA828E3B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A23FBA9-0CBB-488B-854F-A274EA5603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D52C8B-F91C-4A99-A5D0-3E005BCFEA54}" type="datetime1">
              <a:rPr lang="en-US" smtClean="0"/>
              <a:t>6/5/2026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A72BC13-C4C7-424C-82DA-B3717B84CF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Rollershark LLC 2026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126E7E-9DBA-44D0-B466-5744DF73E7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3FB51-0840-4B02-91E1-E3FD4BF509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51440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2EEE46-6D35-4ACF-8FB2-8132CA7B45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ECB370-36E3-40B1-A42F-3311F787809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6919AE5-F447-43F0-A793-4AB3FA8D7B0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EA49541-F4DE-41A0-9C2C-AB79DC14BB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904B0-9BBC-4C60-931F-11EBAF0DF353}" type="datetime1">
              <a:rPr lang="en-US" smtClean="0"/>
              <a:t>6/5/2026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485FFBF-AC7E-4136-A908-0977B20C04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Rollershark LLC 2026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ADD1C2A-B47A-4165-95E6-34D3F75179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3FB51-0840-4B02-91E1-E3FD4BF509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49236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79E9EF-BD42-417B-A903-6B8205F2A9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4B91F2B-3161-463B-9BF1-2AAF11CDB40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F23F930-C9E2-482C-B1E2-92864B92E2E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D8059DD-EAF3-465E-9666-547796270A4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36FD9BE-667F-48F5-ACA1-6082815EE23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A10570C-708B-4ED3-8647-37B93937DE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B9E437-112B-41F1-B29C-303544993B60}" type="datetime1">
              <a:rPr lang="en-US" smtClean="0"/>
              <a:t>6/5/2026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DEF3A3A-A2F4-4B98-8B87-A6405FE872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Rollershark LLC 2026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5F6157C-CA6A-4B70-9630-5BC29E837E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3FB51-0840-4B02-91E1-E3FD4BF509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79247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9CED45-2386-4488-8AC5-0168C627AF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36A5E9A-7CF5-45D6-980B-118A5A126B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728F21-F99C-44F6-86DC-39AC0A76353F}" type="datetime1">
              <a:rPr lang="en-US" smtClean="0"/>
              <a:t>6/5/2026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F3972AF-1651-4983-8AB3-8350E46424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Rollershark LLC 2026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735D99C-5FA8-4D32-91F9-98E411DE7E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3FB51-0840-4B02-91E1-E3FD4BF509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27397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CDEA8D4-1058-411B-B58C-4FFB8A39F6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160E42-2814-4E02-8604-1C823F44821D}" type="datetime1">
              <a:rPr lang="en-US" smtClean="0"/>
              <a:t>6/5/2026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A21B1EE-3FB1-40C1-A9A1-DF38B36038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Rollershark LLC 2026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6A4F59F-22B7-40F9-8CEB-A2B32232C7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3FB51-0840-4B02-91E1-E3FD4BF509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97591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0FDD3F-DEE8-4B2C-A417-7CA86A3CC7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C95282-1D93-4CC1-AFF6-47E4A679A0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9CDFA20-95EC-409F-AFF7-F18A58F2F75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D81F7EB-D2B9-4B98-B9A9-8CAD3A31D2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B96C31-DA54-4746-8A27-BC975F54094C}" type="datetime1">
              <a:rPr lang="en-US" smtClean="0"/>
              <a:t>6/5/2026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54DBACD-409F-41BE-B8DE-0538F7A249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Rollershark LLC 2026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AD442FB-570D-4BAC-974B-D004A3918B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3FB51-0840-4B02-91E1-E3FD4BF509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24820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E0CF5C-6A90-48BC-8A1F-9850329C7C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A5CEE92-4121-4BCB-8972-39F4B719BF6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ADE5D37-8C81-4EB8-B4D7-A499DA497A4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77A0550-CBBE-42C1-8C6C-B76C51ED9A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E6B1A7-053B-406C-8126-7E451252183C}" type="datetime1">
              <a:rPr lang="en-US" smtClean="0"/>
              <a:t>6/5/2026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113D456-05E5-44E3-A357-2484AF7E0C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Rollershark LLC 2026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21D2B94-7D2C-4EC6-B18F-CB5267B092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3FB51-0840-4B02-91E1-E3FD4BF509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93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FAB9166-FE9C-417D-9E45-6AC2194B57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71E4E38-0455-40F4-8983-29D134DDE22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4E595E4-2426-4838-8772-927714A6A3A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C97F8A-D254-48ED-A7FF-D00CAF00F7AC}" type="datetime1">
              <a:rPr lang="en-US" smtClean="0"/>
              <a:t>6/5/2026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E78FB7-D575-4FF1-88BD-ADB7810A94A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Rollershark LLC 2026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B2F0561-BA33-4845-BF12-00D7B28866C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43FB51-0840-4B02-91E1-E3FD4BF509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97254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BBA3A7-85AE-4210-BCC8-89B3736A81D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/>
              <a:t>Rollershark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88786C9-EC6D-4C56-B7F2-3F81CE7BEB0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Web Guides with Selectively Protruding Fins</a:t>
            </a:r>
          </a:p>
          <a:p>
            <a:r>
              <a:rPr lang="en-US" dirty="0"/>
              <a:t>UP Patent 12,595,147 B2</a:t>
            </a:r>
          </a:p>
        </p:txBody>
      </p:sp>
    </p:spTree>
    <p:extLst>
      <p:ext uri="{BB962C8B-B14F-4D97-AF65-F5344CB8AC3E}">
        <p14:creationId xmlns:p14="http://schemas.microsoft.com/office/powerpoint/2010/main" val="15535805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785C0B-980A-4BBA-A128-9F255F1CCE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Overview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79DDD9-6A3D-4854-9359-BDD14082D67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0261" y="1787230"/>
            <a:ext cx="5051156" cy="4351338"/>
          </a:xfrm>
        </p:spPr>
        <p:txBody>
          <a:bodyPr>
            <a:normAutofit lnSpcReduction="10000"/>
          </a:bodyPr>
          <a:lstStyle/>
          <a:p>
            <a:r>
              <a:rPr lang="en-US" dirty="0"/>
              <a:t>US 12,595,147 B2 covers an active web‑guiding roller system designed to automatically correct lateral misalignment in moving webs, belts, films, or sheet materials. </a:t>
            </a:r>
          </a:p>
          <a:p>
            <a:r>
              <a:rPr lang="en-US" dirty="0"/>
              <a:t>The system uses selectively deployable fins that extend through the roller surface to apply controlled lateral forces, improving tracking accuracy and reducing equipment wear.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4CDF810-32CB-4160-93BC-5B0429A589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err="1"/>
              <a:t>Rollershark</a:t>
            </a:r>
            <a:r>
              <a:rPr lang="en-US" dirty="0"/>
              <a:t> LLC 2026 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39BE912B-AB06-4F78-BCD6-DBDF5FF5E68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40552" y="1508593"/>
            <a:ext cx="6895174" cy="38408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83932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279566-5CDA-45CB-BCB0-5FD2A6208B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4876" y="348711"/>
            <a:ext cx="3932237" cy="798163"/>
          </a:xfrm>
        </p:spPr>
        <p:txBody>
          <a:bodyPr/>
          <a:lstStyle/>
          <a:p>
            <a:r>
              <a:rPr lang="en-US" dirty="0"/>
              <a:t>Technical Description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A948B56-3FAF-40C3-B212-4023F0C23F3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309966" y="1425844"/>
            <a:ext cx="4462059" cy="4873624"/>
          </a:xfrm>
        </p:spPr>
        <p:txBody>
          <a:bodyPr>
            <a:normAutofit fontScale="92500"/>
          </a:bodyPr>
          <a:lstStyle/>
          <a:p>
            <a:r>
              <a:rPr lang="en-US" sz="2600" dirty="0"/>
              <a:t>The patented system includes:</a:t>
            </a:r>
          </a:p>
          <a:p>
            <a:endParaRPr lang="en-US" sz="2400" dirty="0"/>
          </a:p>
          <a:p>
            <a:r>
              <a:rPr lang="en-US" sz="2400" dirty="0"/>
              <a:t>- A tubular roller with circumferential slots along its outer wall.  </a:t>
            </a:r>
          </a:p>
          <a:p>
            <a:r>
              <a:rPr lang="en-US" sz="2400" dirty="0"/>
              <a:t>- Internal fins positioned beneath these slots, capable of extending outward to contact the moving web.  </a:t>
            </a:r>
          </a:p>
          <a:p>
            <a:r>
              <a:rPr lang="en-US" sz="2400" dirty="0"/>
              <a:t>- A fin‑actuation mechanism, such as a cam or linear actuator, that controls fin extension and retraction.  </a:t>
            </a:r>
          </a:p>
          <a:p>
            <a:r>
              <a:rPr lang="en-US" sz="2400" dirty="0"/>
              <a:t>- A control unit that receives input from web‑tracking sensors and adjusts fin deployment in real time. 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9464D21E-DF2A-4F3B-9215-6A832938470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72025" y="649315"/>
            <a:ext cx="7305223" cy="4038977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9DD8DCAF-E082-4127-A859-3BDA88EAC1AE}"/>
              </a:ext>
            </a:extLst>
          </p:cNvPr>
          <p:cNvSpPr txBox="1"/>
          <p:nvPr/>
        </p:nvSpPr>
        <p:spPr>
          <a:xfrm>
            <a:off x="5712417" y="4976029"/>
            <a:ext cx="598234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When the web begins to drift laterally, the system extends fins on the appropriate side of the roller, applying corrective force and restoring proper alignment.</a:t>
            </a:r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8DAAB790-85B4-46EC-BD2A-5CA58530C1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Rollershark LLC 2026</a:t>
            </a:r>
          </a:p>
        </p:txBody>
      </p:sp>
    </p:spTree>
    <p:extLst>
      <p:ext uri="{BB962C8B-B14F-4D97-AF65-F5344CB8AC3E}">
        <p14:creationId xmlns:p14="http://schemas.microsoft.com/office/powerpoint/2010/main" val="13870397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1CB9D5-A787-4B18-BD55-71993E88D09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418454"/>
            <a:ext cx="5181600" cy="5758509"/>
          </a:xfrm>
        </p:spPr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en-US" sz="3000" b="1" dirty="0"/>
              <a:t>Key Advantages</a:t>
            </a:r>
          </a:p>
          <a:p>
            <a:pPr marL="0" indent="0" algn="ctr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- Active, real‑time correction of web or belt misalignment  </a:t>
            </a:r>
          </a:p>
          <a:p>
            <a:pPr marL="0" indent="0">
              <a:buNone/>
            </a:pPr>
            <a:r>
              <a:rPr lang="en-US" dirty="0"/>
              <a:t>- Reduced wear on belts, rollers, and guide components  </a:t>
            </a:r>
          </a:p>
          <a:p>
            <a:pPr marL="0" indent="0">
              <a:buNone/>
            </a:pPr>
            <a:r>
              <a:rPr lang="en-US" dirty="0"/>
              <a:t>- Fewer jams, stoppages, and misfeeds in high‑speed or heavy‑load systems  </a:t>
            </a:r>
          </a:p>
          <a:p>
            <a:pPr marL="0" indent="0">
              <a:buNone/>
            </a:pPr>
            <a:r>
              <a:rPr lang="en-US" dirty="0"/>
              <a:t>- Improved product quality in printing, coating, laminating, and film processing  </a:t>
            </a:r>
          </a:p>
          <a:p>
            <a:pPr marL="0" indent="0">
              <a:buNone/>
            </a:pPr>
            <a:r>
              <a:rPr lang="en-US" dirty="0"/>
              <a:t>- Compatible with existing conveyor and web‑handling architectures  </a:t>
            </a:r>
          </a:p>
          <a:p>
            <a:pPr marL="0" indent="0">
              <a:buNone/>
            </a:pPr>
            <a:r>
              <a:rPr lang="en-US" dirty="0"/>
              <a:t>- Scalable for light‑duty to heavier‑grade applications 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A7BE1A4-1F86-40C5-A145-C17AA3ADBAE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89176" y="418454"/>
            <a:ext cx="5181600" cy="5758509"/>
          </a:xfrm>
        </p:spPr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en-US" sz="3000" b="1" dirty="0"/>
              <a:t>Primary Applications</a:t>
            </a:r>
          </a:p>
          <a:p>
            <a:pPr marL="0" indent="0" algn="ctr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- Conveyor systems (warehouse, distribution, manufacturing)  </a:t>
            </a:r>
          </a:p>
          <a:p>
            <a:pPr marL="0" indent="0">
              <a:buNone/>
            </a:pPr>
            <a:r>
              <a:rPr lang="en-US" dirty="0"/>
              <a:t>- Printing presses and converting equipment  </a:t>
            </a:r>
          </a:p>
          <a:p>
            <a:pPr marL="0" indent="0">
              <a:buNone/>
            </a:pPr>
            <a:r>
              <a:rPr lang="en-US" dirty="0"/>
              <a:t>- Film, foil, and battery‑separator production lines  </a:t>
            </a:r>
          </a:p>
          <a:p>
            <a:pPr marL="0" indent="0">
              <a:buNone/>
            </a:pPr>
            <a:r>
              <a:rPr lang="en-US" dirty="0"/>
              <a:t>- Packaging and material‑handling machinery  </a:t>
            </a:r>
          </a:p>
          <a:p>
            <a:pPr marL="0" indent="0">
              <a:buNone/>
            </a:pPr>
            <a:r>
              <a:rPr lang="en-US" dirty="0"/>
              <a:t>- Airport baggage‑handling systems  </a:t>
            </a:r>
          </a:p>
          <a:p>
            <a:pPr marL="0" indent="0">
              <a:buNone/>
            </a:pPr>
            <a:r>
              <a:rPr lang="en-US" dirty="0"/>
              <a:t>- Robotics and automation systems using belt‑driven motion 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6983CB3-E156-490E-BC83-AA118F11E7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Rollershark LLC 2026</a:t>
            </a:r>
          </a:p>
        </p:txBody>
      </p:sp>
    </p:spTree>
    <p:extLst>
      <p:ext uri="{BB962C8B-B14F-4D97-AF65-F5344CB8AC3E}">
        <p14:creationId xmlns:p14="http://schemas.microsoft.com/office/powerpoint/2010/main" val="10151470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1CB9D5-A787-4B18-BD55-71993E88D09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69376" y="449452"/>
            <a:ext cx="11453247" cy="3289515"/>
          </a:xfrm>
        </p:spPr>
        <p:txBody>
          <a:bodyPr>
            <a:normAutofit fontScale="55000" lnSpcReduction="20000"/>
          </a:bodyPr>
          <a:lstStyle/>
          <a:p>
            <a:pPr marL="0" indent="0" algn="ctr">
              <a:buNone/>
            </a:pPr>
            <a:r>
              <a:rPr lang="en-US" sz="5800" b="1" dirty="0"/>
              <a:t>Commercial Value</a:t>
            </a:r>
          </a:p>
          <a:p>
            <a:pPr marL="0" indent="0" algn="ctr">
              <a:buNone/>
            </a:pPr>
            <a:endParaRPr lang="en-US" dirty="0"/>
          </a:p>
          <a:p>
            <a:pPr marL="0" indent="0">
              <a:buNone/>
            </a:pPr>
            <a:r>
              <a:rPr lang="en-US" sz="4500" dirty="0"/>
              <a:t>- Active, real‑time correction of web or belt misalignment  </a:t>
            </a:r>
          </a:p>
          <a:p>
            <a:pPr marL="0" indent="0">
              <a:buNone/>
            </a:pPr>
            <a:r>
              <a:rPr lang="en-US" sz="4500" dirty="0"/>
              <a:t>- Reduced wear on belts, rollers, and guide components  </a:t>
            </a:r>
          </a:p>
          <a:p>
            <a:pPr marL="0" indent="0">
              <a:buNone/>
            </a:pPr>
            <a:r>
              <a:rPr lang="en-US" sz="4500" dirty="0"/>
              <a:t>- Fewer jams, stoppages, and misfeeds in high‑speed or heavy‑load systems  </a:t>
            </a:r>
          </a:p>
          <a:p>
            <a:pPr marL="0" indent="0">
              <a:buNone/>
            </a:pPr>
            <a:r>
              <a:rPr lang="en-US" sz="4500" dirty="0"/>
              <a:t>- Improved product quality in printing, coating, laminating, and film processing  </a:t>
            </a:r>
          </a:p>
          <a:p>
            <a:pPr marL="0" indent="0">
              <a:buNone/>
            </a:pPr>
            <a:r>
              <a:rPr lang="en-US" sz="4500" dirty="0"/>
              <a:t>- Compatible with existing conveyor and web‑handling architectures  </a:t>
            </a:r>
          </a:p>
          <a:p>
            <a:pPr marL="0" indent="0">
              <a:buNone/>
            </a:pPr>
            <a:r>
              <a:rPr lang="en-US" sz="4500" dirty="0"/>
              <a:t>- Scalable for light‑duty to heavier‑grade applications 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0AC592F-75CA-48EB-BB00-87B3360C381D}"/>
              </a:ext>
            </a:extLst>
          </p:cNvPr>
          <p:cNvSpPr txBox="1"/>
          <p:nvPr/>
        </p:nvSpPr>
        <p:spPr>
          <a:xfrm>
            <a:off x="369376" y="3914264"/>
            <a:ext cx="11453247" cy="26376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70000"/>
              </a:lnSpc>
              <a:spcBef>
                <a:spcPts val="1000"/>
              </a:spcBef>
            </a:pPr>
            <a:r>
              <a:rPr lang="en-US" sz="3200" b="1" dirty="0"/>
              <a:t>Status</a:t>
            </a:r>
          </a:p>
          <a:p>
            <a:r>
              <a:rPr lang="en-US" dirty="0"/>
              <a:t>-      </a:t>
            </a:r>
            <a:r>
              <a:rPr lang="en-US" sz="2500" dirty="0"/>
              <a:t>Patent: US 12,595,147 B2  </a:t>
            </a:r>
          </a:p>
          <a:p>
            <a:r>
              <a:rPr lang="en-US" sz="2500" dirty="0"/>
              <a:t>-    Title: Web Guides with Selectively Protruding Fins  </a:t>
            </a:r>
          </a:p>
          <a:p>
            <a:r>
              <a:rPr lang="en-US" sz="2500" dirty="0"/>
              <a:t>-    Type: Utility Patent  7 April 2026</a:t>
            </a:r>
          </a:p>
          <a:p>
            <a:pPr marL="285750" indent="-285750">
              <a:buFontTx/>
              <a:buChar char="-"/>
            </a:pPr>
            <a:r>
              <a:rPr lang="en-US" sz="2500" dirty="0"/>
              <a:t>  Availability: Open for limited or exclusive licensing, acquisition</a:t>
            </a:r>
          </a:p>
          <a:p>
            <a:pPr marL="285750" indent="-285750">
              <a:buFontTx/>
              <a:buChar char="-"/>
            </a:pPr>
            <a:r>
              <a:rPr lang="en-US" sz="2500" dirty="0"/>
              <a:t>  Additional:  CIP, international, related applications in process</a:t>
            </a:r>
          </a:p>
          <a:p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863B8FB-125B-4149-9D89-651D1D90FE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Rollershark LLC 2026</a:t>
            </a:r>
          </a:p>
        </p:txBody>
      </p:sp>
    </p:spTree>
    <p:extLst>
      <p:ext uri="{BB962C8B-B14F-4D97-AF65-F5344CB8AC3E}">
        <p14:creationId xmlns:p14="http://schemas.microsoft.com/office/powerpoint/2010/main" val="22861395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BA336C8E-41DD-46E9-88CC-33FD39905570}"/>
              </a:ext>
            </a:extLst>
          </p:cNvPr>
          <p:cNvSpPr txBox="1"/>
          <p:nvPr/>
        </p:nvSpPr>
        <p:spPr>
          <a:xfrm>
            <a:off x="775535" y="4602024"/>
            <a:ext cx="10445857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/>
              <a:t>Rollershark.com</a:t>
            </a:r>
          </a:p>
          <a:p>
            <a:pPr algn="ctr"/>
            <a:r>
              <a:rPr lang="en-US" sz="3600" dirty="0"/>
              <a:t>Contact:  </a:t>
            </a:r>
            <a:r>
              <a:rPr lang="en-US" sz="3600" dirty="0" err="1"/>
              <a:t>Rollershark</a:t>
            </a:r>
            <a:r>
              <a:rPr lang="en-US" sz="3600" dirty="0"/>
              <a:t> LLC</a:t>
            </a:r>
          </a:p>
          <a:p>
            <a:pPr algn="ctr"/>
            <a:r>
              <a:rPr lang="en-US" sz="3600" dirty="0"/>
              <a:t>Info@rollershark.com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1AD8891-36D5-448E-8FF8-74BE1034F7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err="1"/>
              <a:t>Rollershark</a:t>
            </a:r>
            <a:r>
              <a:rPr lang="en-US" dirty="0"/>
              <a:t> LLC 2026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D716C27-6BA1-4715-B907-BAB6E66FAFF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02895" y="329184"/>
            <a:ext cx="6786210" cy="3533315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F4A378F8-7B4A-4C38-98DE-EE0B27920198}"/>
              </a:ext>
            </a:extLst>
          </p:cNvPr>
          <p:cNvSpPr txBox="1"/>
          <p:nvPr/>
        </p:nvSpPr>
        <p:spPr>
          <a:xfrm>
            <a:off x="866289" y="3673805"/>
            <a:ext cx="10264348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dirty="0"/>
              <a:t>Web Guides with Selectively Protruding Fins</a:t>
            </a:r>
          </a:p>
        </p:txBody>
      </p:sp>
    </p:spTree>
    <p:extLst>
      <p:ext uri="{BB962C8B-B14F-4D97-AF65-F5344CB8AC3E}">
        <p14:creationId xmlns:p14="http://schemas.microsoft.com/office/powerpoint/2010/main" val="41711713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65</TotalTime>
  <Words>459</Words>
  <Application>Microsoft Office PowerPoint</Application>
  <PresentationFormat>Widescreen</PresentationFormat>
  <Paragraphs>53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Rollershark</vt:lpstr>
      <vt:lpstr>Overview</vt:lpstr>
      <vt:lpstr>Technical Description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Rollershark</dc:title>
  <dc:creator>H Hender</dc:creator>
  <cp:lastModifiedBy>H Hender</cp:lastModifiedBy>
  <cp:revision>8</cp:revision>
  <dcterms:created xsi:type="dcterms:W3CDTF">2026-06-04T13:49:51Z</dcterms:created>
  <dcterms:modified xsi:type="dcterms:W3CDTF">2026-06-06T01:23:51Z</dcterms:modified>
</cp:coreProperties>
</file>